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92" r:id="rId4"/>
    <p:sldId id="295" r:id="rId5"/>
    <p:sldId id="296" r:id="rId6"/>
    <p:sldId id="297" r:id="rId7"/>
    <p:sldId id="298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31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26" r:id="rId26"/>
    <p:sldId id="327" r:id="rId27"/>
    <p:sldId id="328" r:id="rId28"/>
    <p:sldId id="329" r:id="rId29"/>
    <p:sldId id="330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gs" Target="tags/tag165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9.xml"/><Relationship Id="rId4" Type="http://schemas.openxmlformats.org/officeDocument/2006/relationships/image" Target="../media/image1.jpe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08.xml"/><Relationship Id="rId3" Type="http://schemas.openxmlformats.org/officeDocument/2006/relationships/image" Target="../media/image11.png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11.xml"/><Relationship Id="rId3" Type="http://schemas.openxmlformats.org/officeDocument/2006/relationships/image" Target="../media/image12.png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14.xml"/><Relationship Id="rId3" Type="http://schemas.openxmlformats.org/officeDocument/2006/relationships/image" Target="../media/image13.png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image" Target="../media/image13.png"/><Relationship Id="rId2" Type="http://schemas.openxmlformats.org/officeDocument/2006/relationships/tags" Target="../tags/tag116.xml"/><Relationship Id="rId10" Type="http://schemas.openxmlformats.org/officeDocument/2006/relationships/notesSlide" Target="../notesSlides/notesSlide10.xml"/><Relationship Id="rId1" Type="http://schemas.openxmlformats.org/officeDocument/2006/relationships/tags" Target="../tags/tag11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24.xml"/><Relationship Id="rId3" Type="http://schemas.openxmlformats.org/officeDocument/2006/relationships/image" Target="../media/image14.png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27.xml"/><Relationship Id="rId3" Type="http://schemas.openxmlformats.org/officeDocument/2006/relationships/image" Target="../media/image15.png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28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29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3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NULL" TargetMode="External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4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tags" Target="../tags/tag7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4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18.xml"/><Relationship Id="rId7" Type="http://schemas.openxmlformats.org/officeDocument/2006/relationships/tags" Target="../tags/tag14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4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4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tags" Target="../tags/tag155.xml"/><Relationship Id="rId7" Type="http://schemas.openxmlformats.org/officeDocument/2006/relationships/image" Target="../media/image36.png"/><Relationship Id="rId6" Type="http://schemas.openxmlformats.org/officeDocument/2006/relationships/tags" Target="../tags/tag154.xml"/><Relationship Id="rId5" Type="http://schemas.openxmlformats.org/officeDocument/2006/relationships/image" Target="../media/image35.png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4" Type="http://schemas.openxmlformats.org/officeDocument/2006/relationships/notesSlide" Target="../notesSlides/notesSlide20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57.xml"/><Relationship Id="rId11" Type="http://schemas.openxmlformats.org/officeDocument/2006/relationships/image" Target="../media/image38.png"/><Relationship Id="rId10" Type="http://schemas.openxmlformats.org/officeDocument/2006/relationships/tags" Target="../tags/tag156.xml"/><Relationship Id="rId1" Type="http://schemas.openxmlformats.org/officeDocument/2006/relationships/tags" Target="../tags/tag150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18.xml"/><Relationship Id="rId7" Type="http://schemas.openxmlformats.org/officeDocument/2006/relationships/tags" Target="../tags/tag16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2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image" Target="../media/image43.jpeg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89.xml"/><Relationship Id="rId4" Type="http://schemas.openxmlformats.org/officeDocument/2006/relationships/image" Target="../media/image3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9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96.xml"/><Relationship Id="rId5" Type="http://schemas.openxmlformats.org/officeDocument/2006/relationships/image" Target="../media/image7.png"/><Relationship Id="rId4" Type="http://schemas.openxmlformats.org/officeDocument/2006/relationships/tags" Target="../tags/tag95.xml"/><Relationship Id="rId3" Type="http://schemas.openxmlformats.org/officeDocument/2006/relationships/image" Target="../media/image6.pn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99.xml"/><Relationship Id="rId3" Type="http://schemas.openxmlformats.org/officeDocument/2006/relationships/image" Target="../media/image8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02.xml"/><Relationship Id="rId3" Type="http://schemas.openxmlformats.org/officeDocument/2006/relationships/image" Target="../media/image9.png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05.xml"/><Relationship Id="rId3" Type="http://schemas.openxmlformats.org/officeDocument/2006/relationships/image" Target="../media/image10.png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tags/tag165.xml><?xml version="1.0" encoding="utf-8"?>
<p:tagLst xmlns:p="http://schemas.openxmlformats.org/presentationml/2006/main">
  <p:tag name="commondata" val="eyJoZGlkIjoiNWFmNTc0NjA5MWZmZWU4NmQ3MTY3MTdhYjQyM2VhZWMifQ=="/>
</p:tagLst>
</file>